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83" r:id="rId2"/>
    <p:sldId id="466" r:id="rId3"/>
    <p:sldId id="392" r:id="rId4"/>
    <p:sldId id="445" r:id="rId5"/>
    <p:sldId id="450" r:id="rId6"/>
    <p:sldId id="393" r:id="rId7"/>
    <p:sldId id="400" r:id="rId8"/>
    <p:sldId id="438" r:id="rId9"/>
    <p:sldId id="459" r:id="rId10"/>
    <p:sldId id="401" r:id="rId11"/>
    <p:sldId id="469" r:id="rId12"/>
    <p:sldId id="453" r:id="rId13"/>
    <p:sldId id="455" r:id="rId14"/>
    <p:sldId id="460" r:id="rId15"/>
    <p:sldId id="402" r:id="rId16"/>
    <p:sldId id="406" r:id="rId17"/>
    <p:sldId id="470" r:id="rId18"/>
    <p:sldId id="476" r:id="rId19"/>
    <p:sldId id="478" r:id="rId20"/>
    <p:sldId id="424" r:id="rId21"/>
    <p:sldId id="408" r:id="rId22"/>
    <p:sldId id="461" r:id="rId23"/>
    <p:sldId id="409" r:id="rId24"/>
    <p:sldId id="457" r:id="rId25"/>
    <p:sldId id="413" r:id="rId26"/>
    <p:sldId id="480" r:id="rId27"/>
    <p:sldId id="481" r:id="rId28"/>
    <p:sldId id="482" r:id="rId29"/>
    <p:sldId id="471" r:id="rId30"/>
    <p:sldId id="4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89" autoAdjust="0"/>
  </p:normalViewPr>
  <p:slideViewPr>
    <p:cSldViewPr snapToGrid="0">
      <p:cViewPr varScale="1">
        <p:scale>
          <a:sx n="79" d="100"/>
          <a:sy n="79" d="100"/>
        </p:scale>
        <p:origin x="3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0AC94-F038-458D-8CBC-92B6014488A7}" type="datetimeFigureOut">
              <a:rPr lang="en-US" smtClean="0"/>
              <a:t>2020-01-10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E16E7-8B74-44A0-9AE2-EB78BF86F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46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92F3D-7AC5-4E5A-93C8-A2E42A5A83BC}" type="datetime1">
              <a:rPr lang="en-US" smtClean="0"/>
              <a:t>2020-01-10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7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E54DB4-178B-4B7A-A21B-AF770E67CD98}" type="datetime1">
              <a:rPr lang="en-US" smtClean="0"/>
              <a:t>2020-01-10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6F9A43-9513-4B09-B83F-4C0EEDB3B489}" type="datetime1">
              <a:rPr lang="en-US" smtClean="0"/>
              <a:t>2020-01-10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D6B60D-9301-4852-8AC7-35DFC0943AC0}" type="datetime1">
              <a:rPr lang="en-US" smtClean="0"/>
              <a:t>2020-01-10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4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C0088A-C09F-4CEE-AB47-435790C5C638}" type="datetime1">
              <a:rPr lang="en-US" smtClean="0"/>
              <a:t>2020-01-10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7550CA-CB60-443A-901A-E23A3E492D94}" type="datetime1">
              <a:rPr lang="en-US" smtClean="0"/>
              <a:t>2020-01-10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D1A80-5031-4D63-B576-F38022D7F2CD}" type="datetime1">
              <a:rPr lang="en-US" smtClean="0"/>
              <a:t>2020-01-10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2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5447-B18B-4656-8C05-B72BF7F97685}" type="datetime1">
              <a:rPr lang="en-US" smtClean="0"/>
              <a:t>2020-01-10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D004A7-3C5F-4331-AAFD-2AD8B85F7D29}" type="datetime1">
              <a:rPr lang="en-US" smtClean="0"/>
              <a:t>2020-01-10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7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B7B97D-1759-4F91-97C9-48B4ECEB9E2E}" type="datetime1">
              <a:rPr lang="en-US" smtClean="0"/>
              <a:t>2020-01-10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46C16-AF09-44BD-8F0D-84DE50360A38}" type="datetime1">
              <a:rPr lang="en-US" smtClean="0"/>
              <a:t>2020-01-10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0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9801"/>
            <a:ext cx="10515600" cy="668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029" y="996176"/>
            <a:ext cx="10515600" cy="518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9306" y="6508750"/>
            <a:ext cx="542693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5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Intelligence Survey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CMPT 310, Spring 2020</a:t>
            </a:r>
          </a:p>
          <a:p>
            <a:endParaRPr lang="en-US" dirty="0"/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credits: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Dan Klein and Pieter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Abbeel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E2A7E-2159-479D-88CF-915D7B7F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46F2D-9B44-4D41-AA66-B35AE0D1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53B72-A670-4B9F-8655-C7356214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3418E3-738B-4775-B422-5EC859A4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D0696-B415-4D75-9F36-AFFB2C27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29108-3163-4D5B-A435-5E6F27B9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46C69-37D7-47CB-B485-A6224737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B7C09-E7AD-4045-A12D-144D6319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C1605-0650-4BA2-BE61-0F17A5BD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5384-D312-4F27-8E9F-0B7CC3D0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C0F76-4C14-4599-83EE-DE1D350A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90E31-2B44-4EA8-80E1-BDB22D9B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8EE9E-B6A5-4623-B987-C4DA886C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A8702-D111-4F06-82A9-177DC5EE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BEB68-D485-47F7-AB2D-4610443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357A6-B4F1-4F76-B6C4-BADB86D5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CB717-3579-40C9-9DC6-080AC6B1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ED48C-87D1-49D9-B1E0-78D5E5C2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50373-5AA8-4C29-94B1-3A5ED6FA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A1824-0716-4C0B-A139-0F23F189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5E7F83-164B-433B-AA9B-C988104D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063"/>
            <a:ext cx="10515600" cy="66833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</p:spTree>
    <p:extLst>
      <p:ext uri="{BB962C8B-B14F-4D97-AF65-F5344CB8AC3E}">
        <p14:creationId xmlns:p14="http://schemas.microsoft.com/office/powerpoint/2010/main" val="8096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05488-C728-4F11-B3C8-8168764E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248AD9-A2E7-4D49-BA71-BA02E5B5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063"/>
            <a:ext cx="10515600" cy="66833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</p:spTree>
    <p:extLst>
      <p:ext uri="{BB962C8B-B14F-4D97-AF65-F5344CB8AC3E}">
        <p14:creationId xmlns:p14="http://schemas.microsoft.com/office/powerpoint/2010/main" val="73350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F34641-D050-4082-B3D1-7F984B85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4B24D7-4F9B-4484-992D-CFC7E53C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0134F7-0C01-458C-B863-4E735B6C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9B9CD-9E51-4529-9D1A-C856542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6CD383-2A93-4E16-8D57-89B62184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7A5AF1-E7F3-4F65-ADE5-D35E682A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EAFD6-9EF5-43A4-BDBD-6BC567DD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9430A-1941-4FF8-BC92-7F4744A9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99B099-EB75-472B-AF59-9ED602DA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1546</Words>
  <Application>Microsoft Office PowerPoint</Application>
  <PresentationFormat>Widescreen</PresentationFormat>
  <Paragraphs>487</Paragraphs>
  <Slides>30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Office Theme</vt:lpstr>
      <vt:lpstr>Artificial Intelligence Survey</vt:lpstr>
      <vt:lpstr>Search Problems</vt:lpstr>
      <vt:lpstr>Search Problems</vt:lpstr>
      <vt:lpstr>What’s in a State Space?</vt:lpstr>
      <vt:lpstr>State Space Graphs</vt:lpstr>
      <vt:lpstr>Search Trees</vt:lpstr>
      <vt:lpstr>State Space Graphs vs. Search Trees</vt:lpstr>
      <vt:lpstr>General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Maze with Deep/Shallow Water --- DFS, BFS, or UCS? (part 1)</vt:lpstr>
      <vt:lpstr>Video of Demo Maze with Deep/Shallow Water --- DFS, BFS, or UCS? (part 1)</vt:lpstr>
      <vt:lpstr>Video of Demo Maze with Deep/Shallow Water --- DFS, BFS, or UCS? (part 1)</vt:lpstr>
      <vt:lpstr>The One Queue</vt:lpstr>
      <vt:lpstr>Search and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Yagiz Aksoy</dc:creator>
  <cp:lastModifiedBy>Yagiz Aksoy</cp:lastModifiedBy>
  <cp:revision>51</cp:revision>
  <dcterms:created xsi:type="dcterms:W3CDTF">2019-09-03T05:01:17Z</dcterms:created>
  <dcterms:modified xsi:type="dcterms:W3CDTF">2020-01-11T00:18:17Z</dcterms:modified>
</cp:coreProperties>
</file>